
<file path=[Content_Types].xml><?xml version="1.0" encoding="utf-8"?>
<Types xmlns="http://schemas.openxmlformats.org/package/2006/content-types">
  <Override PartName="/ppt/embeddings/Microsoft_Equation8.bin" ContentType="application/vnd.openxmlformats-officedocument.oleObject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embeddings/Microsoft_Equation6.bin" ContentType="application/vnd.openxmlformats-officedocument.oleObject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Microsoft_Equation4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embeddings/Microsoft_Equation7.bin" ContentType="application/vnd.openxmlformats-officedocument.oleObject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Microsoft_Equation5.bin" ContentType="application/vnd.openxmlformats-officedocument.oleObject"/>
  <Default Extension="wdp" ContentType="image/vnd.ms-photo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embeddings/Microsoft_Equation3.bin" ContentType="application/vnd.openxmlformats-officedocument.oleObject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0" r:id="rId2"/>
    <p:sldId id="265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5CCA2-25FF-1547-90A9-F1AE44C8132E}" type="datetimeFigureOut">
              <a:rPr lang="en-US" smtClean="0"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89859-6602-2547-BB1E-898A66CE08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8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5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7" Type="http://schemas.openxmlformats.org/officeDocument/2006/relationships/image" Target="../media/image4.png"/><Relationship Id="rId8" Type="http://schemas.microsoft.com/office/2007/relationships/hdphoto" Target="../media/hdphoto3.wdp"/><Relationship Id="rId9" Type="http://schemas.openxmlformats.org/officeDocument/2006/relationships/oleObject" Target="../embeddings/Microsoft_Equation6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Balloon Pop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775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Rationalize the denominator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graphicFrame>
        <p:nvGraphicFramePr>
          <p:cNvPr id="22530" name="Content Placeholder 11"/>
          <p:cNvGraphicFramePr>
            <a:graphicFrameLocks noChangeAspect="1"/>
          </p:cNvGraphicFramePr>
          <p:nvPr/>
        </p:nvGraphicFramePr>
        <p:xfrm>
          <a:off x="1800225" y="2071688"/>
          <a:ext cx="2687638" cy="3281362"/>
        </p:xfrm>
        <a:graphic>
          <a:graphicData uri="http://schemas.openxmlformats.org/presentationml/2006/ole">
            <p:oleObj spid="_x0000_s22530" name="Equation" r:id="rId9" imgW="342900" imgH="419100" progId="Equation.3">
              <p:embed/>
            </p:oleObj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2294315" cy="1266825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70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807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540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54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98</m:t>
                          </m:r>
                          <m:r>
                            <a:rPr lang="en-US" sz="54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𝑘</m:t>
                          </m:r>
                        </m:e>
                      </m:rad>
                    </m:oMath>
                  </m:oMathPara>
                </a14:m>
                <a:endParaRPr lang="en-US" sz="54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None/>
                </a:pPr>
                <a:endParaRPr lang="en-US" sz="54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703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839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−4</m:t>
                      </m:r>
                      <m:rad>
                        <m:radPr>
                          <m:degHide m:val="on"/>
                          <m:ctrlPr>
                            <a:rPr lang="en-US" sz="540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54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20</m:t>
                          </m:r>
                        </m:e>
                      </m:rad>
                      <m:r>
                        <a:rPr lang="en-US" sz="5400" b="0" i="1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en-US" sz="540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54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en-US" sz="54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None/>
                </a:pPr>
                <a:endParaRPr lang="en-US" sz="54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750397" y="2133600"/>
            <a:ext cx="3098203" cy="13844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Brush Script MT" pitchFamily="66" charset="0"/>
              <a:buNone/>
            </a:pPr>
            <a:r>
              <a:rPr lang="en-US" sz="6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6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08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4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graphicFrame>
        <p:nvGraphicFramePr>
          <p:cNvPr id="20482" name="Content Placeholder 11"/>
          <p:cNvGraphicFramePr>
            <a:graphicFrameLocks noChangeAspect="1"/>
          </p:cNvGraphicFramePr>
          <p:nvPr/>
        </p:nvGraphicFramePr>
        <p:xfrm>
          <a:off x="726987" y="2800266"/>
          <a:ext cx="7167563" cy="1492250"/>
        </p:xfrm>
        <a:graphic>
          <a:graphicData uri="http://schemas.openxmlformats.org/presentationml/2006/ole">
            <p:oleObj spid="_x0000_s20482" name="Equation" r:id="rId9" imgW="914400" imgH="1905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97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78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Rationalize the denominator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8434" name="Content Placeholder 11"/>
          <p:cNvGraphicFramePr>
            <a:graphicFrameLocks noChangeAspect="1"/>
          </p:cNvGraphicFramePr>
          <p:nvPr/>
        </p:nvGraphicFramePr>
        <p:xfrm>
          <a:off x="2786007" y="2220913"/>
          <a:ext cx="2389188" cy="2982912"/>
        </p:xfrm>
        <a:graphic>
          <a:graphicData uri="http://schemas.openxmlformats.org/presentationml/2006/ole">
            <p:oleObj spid="_x0000_s18434" name="Equation" r:id="rId9" imgW="304800" imgH="3810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719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799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24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37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15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Rationaliz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 the denominator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1506" name="Content Placeholder 11"/>
          <p:cNvGraphicFramePr>
            <a:graphicFrameLocks noChangeAspect="1"/>
          </p:cNvGraphicFramePr>
          <p:nvPr/>
        </p:nvGraphicFramePr>
        <p:xfrm>
          <a:off x="1800225" y="2071688"/>
          <a:ext cx="2687638" cy="3281362"/>
        </p:xfrm>
        <a:graphic>
          <a:graphicData uri="http://schemas.openxmlformats.org/presentationml/2006/ole">
            <p:oleObj spid="_x0000_s21506" name="Equation" r:id="rId9" imgW="342900" imgH="4191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05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799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660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6600" b="0" i="1" smtClean="0">
                              <a:solidFill>
                                <a:srgbClr val="00B0F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512</m:t>
                          </m:r>
                        </m:e>
                      </m:rad>
                    </m:oMath>
                  </m:oMathPara>
                </a14:m>
                <a:endParaRPr lang="en-US" sz="400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1" y="2044512"/>
                <a:ext cx="3810000" cy="1384488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64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751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graphicFrame>
        <p:nvGraphicFramePr>
          <p:cNvPr id="12" name="Content Placeholder 11"/>
          <p:cNvGraphicFramePr>
            <a:graphicFrameLocks noChangeAspect="1"/>
          </p:cNvGraphicFramePr>
          <p:nvPr>
            <p:ph idx="1"/>
          </p:nvPr>
        </p:nvGraphicFramePr>
        <p:xfrm>
          <a:off x="1849438" y="2120628"/>
          <a:ext cx="2587625" cy="3184525"/>
        </p:xfrm>
        <a:graphic>
          <a:graphicData uri="http://schemas.openxmlformats.org/presentationml/2006/ole">
            <p:oleObj spid="_x0000_s13314" name="Equation" r:id="rId9" imgW="330200" imgH="4064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68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823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Simplify and rationalize.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4338" name="Content Placeholder 11"/>
          <p:cNvGraphicFramePr>
            <a:graphicFrameLocks noChangeAspect="1"/>
          </p:cNvGraphicFramePr>
          <p:nvPr/>
        </p:nvGraphicFramePr>
        <p:xfrm>
          <a:off x="1898650" y="2120900"/>
          <a:ext cx="2489200" cy="3184525"/>
        </p:xfrm>
        <a:graphic>
          <a:graphicData uri="http://schemas.openxmlformats.org/presentationml/2006/ole">
            <p:oleObj spid="_x0000_s14338" name="Equation" r:id="rId9" imgW="317500" imgH="4064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115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783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2133600"/>
            <a:ext cx="5372100" cy="39925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15363" name="Content Placeholder 11"/>
          <p:cNvGraphicFramePr>
            <a:graphicFrameLocks noChangeAspect="1"/>
          </p:cNvGraphicFramePr>
          <p:nvPr/>
        </p:nvGraphicFramePr>
        <p:xfrm>
          <a:off x="1700213" y="2867025"/>
          <a:ext cx="2886075" cy="1690688"/>
        </p:xfrm>
        <a:graphic>
          <a:graphicData uri="http://schemas.openxmlformats.org/presentationml/2006/ole">
            <p:oleObj spid="_x0000_s15363" name="Equation" r:id="rId9" imgW="368300" imgH="2159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07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7998"/>
            <a:ext cx="8229600" cy="1143000"/>
          </a:xfrm>
        </p:spPr>
        <p:txBody>
          <a:bodyPr/>
          <a:lstStyle/>
          <a:p>
            <a:pPr algn="l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Simplify.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-198043"/>
            <a:ext cx="1090613" cy="14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598" y="-95749"/>
            <a:ext cx="1011895" cy="1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829300" y="4800600"/>
            <a:ext cx="3314700" cy="1381125"/>
            <a:chOff x="5829300" y="4800600"/>
            <a:chExt cx="3314700" cy="138112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4800600"/>
              <a:ext cx="33147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>
              <a:hlinkClick r:id="" action="ppaction://hlinkshowjump?jump=firstslide"/>
            </p:cNvPr>
            <p:cNvSpPr txBox="1"/>
            <p:nvPr/>
          </p:nvSpPr>
          <p:spPr>
            <a:xfrm>
              <a:off x="7140070" y="5278992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Home</a:t>
              </a:r>
              <a:endParaRPr lang="en-US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6386" name="Content Placeholder 11"/>
          <p:cNvGraphicFramePr>
            <a:graphicFrameLocks noChangeAspect="1"/>
          </p:cNvGraphicFramePr>
          <p:nvPr/>
        </p:nvGraphicFramePr>
        <p:xfrm>
          <a:off x="1352550" y="2867025"/>
          <a:ext cx="3582988" cy="1690688"/>
        </p:xfrm>
        <a:graphic>
          <a:graphicData uri="http://schemas.openxmlformats.org/presentationml/2006/ole">
            <p:oleObj spid="_x0000_s16386" name="Equation" r:id="rId9" imgW="457200" imgH="2159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88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2647</TotalTime>
  <Words>73</Words>
  <Application>Microsoft Macintosh PowerPoint</Application>
  <PresentationFormat>On-screen Show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Microsoft Equation</vt:lpstr>
      <vt:lpstr>Balloon Pop Competition</vt:lpstr>
      <vt:lpstr>1. Rationalize the denominator</vt:lpstr>
      <vt:lpstr>2. Simplify. </vt:lpstr>
      <vt:lpstr>3. Rationalize the denominator  </vt:lpstr>
      <vt:lpstr>4. Simplify. </vt:lpstr>
      <vt:lpstr>5. Simplify. </vt:lpstr>
      <vt:lpstr>6. Simplify and rationalize. </vt:lpstr>
      <vt:lpstr>7. Simplify. </vt:lpstr>
      <vt:lpstr>8. Simplify. </vt:lpstr>
      <vt:lpstr>9. Rationalize the denominator </vt:lpstr>
      <vt:lpstr>10. Simplify. </vt:lpstr>
      <vt:lpstr>11. Simplify. </vt:lpstr>
      <vt:lpstr>12. Simplify.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Rationalize the denominator</dc:title>
  <dc:creator>Lauren Williams</dc:creator>
  <cp:lastModifiedBy>Lauren Williams</cp:lastModifiedBy>
  <cp:revision>5</cp:revision>
  <dcterms:created xsi:type="dcterms:W3CDTF">2012-10-02T01:54:30Z</dcterms:created>
  <dcterms:modified xsi:type="dcterms:W3CDTF">2012-10-03T22:01:39Z</dcterms:modified>
</cp:coreProperties>
</file>